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CC8FE-47FC-4984-8E02-8A64C375D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814163-FA69-4CBC-A1C2-C67A5091B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A83F5-3B3C-44E6-A6CD-A668AE7A7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CA8F1-A4B1-48F8-AC16-756B1EF96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95986-5126-48EE-8845-74067E5B7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92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FF855-1608-4842-8089-3A108A339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5D2E4-37E6-4A22-916B-6AC162836A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16E0D-9998-48F4-B69B-06FA3DA9F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5785B-37A0-4163-8DFB-0E3BBB5E5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98193-0869-4CCF-A98A-7BAB36E00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29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5E87D2-9A28-48E8-B678-133C7B6A40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358BC-7ACF-45C3-95E0-14F973654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8B9B5-F9EF-4D54-B98A-635CFF47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6B090-CB19-4D20-A889-249759B39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EAA44-D886-4F16-B387-12171F60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5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718F0-88E5-4582-8292-494B6358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51D77-FB2B-4474-AE81-F2C5BC77C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6BFAF-BFD9-401E-BA72-FC0832AAE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B276F-5ED5-4D4F-B3AB-AD52D1344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B4BD5-B13A-4903-ABD7-ADF9C4EB4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1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4096A-08CC-4661-B0DA-E64AA478F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0F577-DF06-4769-8BB7-11BE42AEB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A472C-1EFF-45F5-B40C-BC21DD0FE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6CB07-4DD2-48CE-B7B5-C837F8C3A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F85FD-84BD-40F6-9C24-5F03DC105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7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1EA28-09DE-423D-9F05-607FABEE6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A6D15-534F-415E-96C7-C74708F157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4F858-FEBE-4F87-BB26-E103ED1B69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7A62C-2CCD-46B4-A5DD-C0EF520A7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71F676-B3C8-4766-90B1-60844A4E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6DF11D-41BE-40DD-86DE-A328CDA8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7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DB012-B19A-422A-8014-942A7A2BC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D2EA1-F05F-4548-BE72-0B63C0604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CC2763-E002-4E6F-8FCE-7DA033D8D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90A182-411B-4A55-9EC1-282B4537B3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2CBE0B-40B8-4A01-8E0D-0130B0FDE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F84C7-81F9-4276-BF24-E5D6F5E56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BD3952-2322-4C4F-8AA9-B61CF0B7F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15A54F-1628-4C5C-A30A-01A05F7E4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72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252F9-C4FF-4DD0-9741-4384825F1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EA7A92-C98C-46DA-A46C-1930537E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1FF3A0-899E-4F41-BA59-805F1E6B8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A5444-37B2-4F63-8BC0-88D4C958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66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2FE057-4215-4904-83A5-AEC0F51BD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F18483-5F1D-43C0-813D-8439F2C7B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14C95-6F37-4A70-9CF4-668DC2CE8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18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C244D-F189-4A8E-A2BF-7DABC380F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A2001-D68C-4A14-B7F6-3C2914356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443B0-0EBB-4050-BAE7-88810165B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F64B9-90C7-497E-A9CE-B805779B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23858-5AE6-4BF0-904B-93F8CF161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BA4D5-E771-41C8-8283-9D8A48DA7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91D54-0912-4FC1-A6AB-AA36FA68D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F72121-3472-4772-9149-800C0E52D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E88921-13C6-4D41-A2FE-6985DDAE94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5F4B5-CF15-4A09-9772-3B61AB5D1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109BAF-E44F-4764-AE62-CA025185D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CCA30-5728-4993-A002-DFE9C1087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3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EC0275-2901-402F-B80E-4FB865E56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E2E765-D8C7-4750-903B-FE4A252D4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0BCBC-C93D-4197-A2ED-66B64963B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AEDD8-1AD7-4AB9-A914-D00826D4AB38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234B6-FC74-4E09-8447-3EC8A33E0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85C6E-6D52-4CE5-9A74-C1C00CE6C3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4E5E8-D72F-476F-8AB9-02E6922FD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16E37D-A6B0-4D79-BB34-6C2C39FBE363}"/>
              </a:ext>
            </a:extLst>
          </p:cNvPr>
          <p:cNvSpPr txBox="1"/>
          <p:nvPr/>
        </p:nvSpPr>
        <p:spPr>
          <a:xfrm>
            <a:off x="4034672" y="103694"/>
            <a:ext cx="6683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anose="00000700000000000000" pitchFamily="2" charset="-78"/>
              </a:rPr>
              <a:t>عنوان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D9434-701A-457A-9D71-B0DA7141CEDD}"/>
              </a:ext>
            </a:extLst>
          </p:cNvPr>
          <p:cNvSpPr txBox="1"/>
          <p:nvPr/>
        </p:nvSpPr>
        <p:spPr>
          <a:xfrm>
            <a:off x="2215299" y="914400"/>
            <a:ext cx="8748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Nazanin" panose="00000400000000000000" pitchFamily="2" charset="-78"/>
              </a:rPr>
              <a:t>متن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61455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16E37D-A6B0-4D79-BB34-6C2C39FBE363}"/>
              </a:ext>
            </a:extLst>
          </p:cNvPr>
          <p:cNvSpPr txBox="1"/>
          <p:nvPr/>
        </p:nvSpPr>
        <p:spPr>
          <a:xfrm>
            <a:off x="4034672" y="103694"/>
            <a:ext cx="6683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anose="00000700000000000000" pitchFamily="2" charset="-78"/>
              </a:rPr>
              <a:t>عنوان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D9434-701A-457A-9D71-B0DA7141CEDD}"/>
              </a:ext>
            </a:extLst>
          </p:cNvPr>
          <p:cNvSpPr txBox="1"/>
          <p:nvPr/>
        </p:nvSpPr>
        <p:spPr>
          <a:xfrm>
            <a:off x="3289954" y="791852"/>
            <a:ext cx="8748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Nazanin" panose="00000400000000000000" pitchFamily="2" charset="-78"/>
              </a:rPr>
              <a:t>متن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4153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E26AEF-5270-4D74-A62F-4492772FF54E}"/>
              </a:ext>
            </a:extLst>
          </p:cNvPr>
          <p:cNvSpPr/>
          <p:nvPr/>
        </p:nvSpPr>
        <p:spPr>
          <a:xfrm>
            <a:off x="3299381" y="782425"/>
            <a:ext cx="8719794" cy="4553146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16E37D-A6B0-4D79-BB34-6C2C39FBE363}"/>
              </a:ext>
            </a:extLst>
          </p:cNvPr>
          <p:cNvSpPr txBox="1"/>
          <p:nvPr/>
        </p:nvSpPr>
        <p:spPr>
          <a:xfrm>
            <a:off x="4034672" y="103694"/>
            <a:ext cx="6683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>
                <a:cs typeface="B Titr" panose="00000700000000000000" pitchFamily="2" charset="-78"/>
              </a:rPr>
              <a:t>عنوان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D9434-701A-457A-9D71-B0DA7141CEDD}"/>
              </a:ext>
            </a:extLst>
          </p:cNvPr>
          <p:cNvSpPr txBox="1"/>
          <p:nvPr/>
        </p:nvSpPr>
        <p:spPr>
          <a:xfrm>
            <a:off x="3299381" y="782425"/>
            <a:ext cx="87197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cs typeface="B Nazanin" panose="00000400000000000000" pitchFamily="2" charset="-78"/>
              </a:rPr>
              <a:t>متن</a:t>
            </a:r>
            <a:endParaRPr lang="en-US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88717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Ghalamo.com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مجموعه 71 تم پاورپوینت رایگان</dc:title>
  <dc:creator>Ghalamo.com</dc:creator>
  <dc:description>Ghalamo.com</dc:description>
  <cp:lastModifiedBy>Mohammad</cp:lastModifiedBy>
  <cp:revision>2</cp:revision>
  <dcterms:created xsi:type="dcterms:W3CDTF">2021-10-22T06:49:30Z</dcterms:created>
  <dcterms:modified xsi:type="dcterms:W3CDTF">2023-04-05T07:19:07Z</dcterms:modified>
</cp:coreProperties>
</file>